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9" r:id="rId3"/>
  </p:sldMasterIdLst>
  <p:sldIdLst>
    <p:sldId id="257" r:id="rId4"/>
    <p:sldId id="258" r:id="rId5"/>
    <p:sldId id="259" r:id="rId6"/>
    <p:sldId id="260" r:id="rId7"/>
    <p:sldId id="272" r:id="rId8"/>
    <p:sldId id="261" r:id="rId9"/>
    <p:sldId id="263" r:id="rId10"/>
    <p:sldId id="269" r:id="rId11"/>
    <p:sldId id="270" r:id="rId12"/>
    <p:sldId id="266" r:id="rId13"/>
    <p:sldId id="271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288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G>
</file>

<file path=ppt/media/image10.jpg>
</file>

<file path=ppt/media/image11.jpg>
</file>

<file path=ppt/media/image2.png>
</file>

<file path=ppt/media/image3.svg>
</file>

<file path=ppt/media/image4.png>
</file>

<file path=ppt/media/image5.sv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7022-3FDD-4403-965B-9671A94F0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9B5DAE-912A-4283-A1F8-55DB03B62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6A3D6-4F23-428D-A03F-E2E6F37B8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0CDFA-281E-4097-81AF-96AF5FF1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F5D58-18AF-4545-8D0C-37AB0990E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00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598F-54C7-4673-8F2E-669258929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F43AC-5559-4692-A86E-5DB4C9BE6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3FA3D-5B3C-410A-88F3-17B76620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8D0F-73E7-4533-B36C-FD79ECD5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B7922-BC87-4E0E-B488-672CB9DDE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9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B3EA2D-1121-453B-83A6-B7EB361B5B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BF6E7-C0D5-4DFB-AC7E-AE979CA0C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010D4-7F89-4B23-9C45-B545FBB6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C5605-4084-40C8-A8DC-25B83AA2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918B5-5D3A-4A2F-B170-FFE7E290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3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5196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7487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6586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6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348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7116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140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783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8357-D4CF-4D3D-B585-C17692FC2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E8215-EA1A-4133-8594-B4995264A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8B75A-0723-41D6-B910-5632CAB2B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4E6D9-19B5-40A6-8E2E-F9A01CEE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7B7A2-700E-4EA3-BA4B-2AF907BF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98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4789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1591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128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2643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051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0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BB68E-F9DD-4586-B246-8D1154A8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B21B8-2EEE-46A1-980D-BE8EDFA48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C61B1-E4DF-4C55-9AC8-1CDB791F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02FD0-1988-4A2B-BCF3-4E45BCA50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A937B-384C-4463-BF17-E29D0A1D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2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AE4D4-FF36-439D-9B72-4A56645D2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29CF5-0127-474D-A0B3-D7F29B86B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4F82A-9A5E-47DB-94AA-A69934C55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1FF67-C869-466A-AFDD-0B42FFED7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7DCB9-0A2C-446F-87F1-F26C5C07D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32B3-63A1-4E43-99C2-50E9CB0A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03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0E4EF-1145-461C-8D94-EE111206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5A6FE-5A44-41FE-A9B6-FD1807A8B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77BBE-F0F9-48CB-9F6C-317EBA52C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6295B8-DE46-4219-9520-0B29F05BB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EFB25C-B684-4C4C-81B2-B985A11869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AE6AF3-85A1-4247-A8AB-302141437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667DAA-CFFC-406C-868D-15F07F15B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C5F4EF-7FA9-4EBB-8DB8-0F768A8F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08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C57C0-21B3-4258-8A41-F301E332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238C2F-C348-4635-A198-A9FF348D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E863E8-2CBE-4EDF-B87D-7AE41A6BA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A693C0-F89D-4882-99F3-C3CC85783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6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32425E-4FEC-4F7D-B8FA-648ED65BF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43B10-1CCA-4731-B97B-323D471A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2D9A7-EAE1-4297-8238-695B8728F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7B27E-22D2-4AE9-A683-089BF4398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83619-F4B0-457E-BE6B-4FFABB169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9F9DE-4261-4622-9D3C-07F29EB44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4EEE0-88FE-4E1E-BDB4-ABB6C0507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9AB13-60FC-4675-A6B7-7FD5B2B5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83EF9-01DB-4CC9-8FF1-120A1FA0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0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B697E-D4B4-470B-B327-6D2E787DB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1C62EB-8344-449C-8DBC-9B0299C9BA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2303F-405E-4E36-9C7E-985D03BFCD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B50812-F627-406B-A233-FC039A0E1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AE2D0-62BE-4396-95BB-C1DF7816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5FB61-FE55-4028-B6D7-76FEDD871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2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A342F-2E7A-45BD-BB90-E9B8157C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41F2-F6A6-4979-B04F-264052CA3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58342-54F0-4B0A-A3F0-9172B4AB7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003B-96AF-4FF4-8376-12BCDE57AC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FD34C-BAF6-4101-B16C-135633C51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40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50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8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fsharp.org/" TargetMode="External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fsharpforfunandprofit.com/" TargetMode="External"/><Relationship Id="rId5" Type="http://schemas.openxmlformats.org/officeDocument/2006/relationships/hyperlink" Target="https://fable.io/repl/" TargetMode="External"/><Relationship Id="rId4" Type="http://schemas.openxmlformats.org/officeDocument/2006/relationships/hyperlink" Target="https://exercism.io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sv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E3A4FE-BD59-4074-A6BE-D2469C1B2428}"/>
              </a:ext>
            </a:extLst>
          </p:cNvPr>
          <p:cNvSpPr txBox="1"/>
          <p:nvPr/>
        </p:nvSpPr>
        <p:spPr>
          <a:xfrm>
            <a:off x="942508" y="1884769"/>
            <a:ext cx="10306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Comic Sans MS" panose="030F0702030302020204" pitchFamily="66" charset="0"/>
              </a:rPr>
              <a:t>F# Primer for C# </a:t>
            </a:r>
            <a:r>
              <a:rPr lang="en-US" sz="6000" dirty="0">
                <a:solidFill>
                  <a:schemeClr val="bg1"/>
                </a:solidFill>
                <a:latin typeface="Comic Sans MS" panose="030F0702030302020204" pitchFamily="66" charset="0"/>
              </a:rPr>
              <a:t>Developers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698BC6-D1A1-4A1C-9799-3462434407B6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839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Soo.. Why F#?</a:t>
            </a:r>
          </a:p>
        </p:txBody>
      </p:sp>
      <p:pic>
        <p:nvPicPr>
          <p:cNvPr id="5" name="Picture 4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F30598C3-DB69-4453-BEB9-9DE8A2DB86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353" y="290401"/>
            <a:ext cx="1244618" cy="12446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0368B7-90F8-4951-AF99-10446D73A09B}"/>
              </a:ext>
            </a:extLst>
          </p:cNvPr>
          <p:cNvSpPr txBox="1"/>
          <p:nvPr/>
        </p:nvSpPr>
        <p:spPr>
          <a:xfrm flipH="1">
            <a:off x="1135860" y="1490008"/>
            <a:ext cx="94761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Never have to worry about nulls!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Less and more succinct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Compiler enforces correct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Interactive allows you to test code as you write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Self documenting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Focus on “what” not the “how”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Makes you a better C# developer!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62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Books</a:t>
            </a: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62C2DC6-D1D8-4B07-B572-54E0789C0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834" y="2058174"/>
            <a:ext cx="2186467" cy="2741651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2BB0A0-9F68-42B9-892B-EB8E9E4925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84" y="2058174"/>
            <a:ext cx="2568354" cy="30820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433670-E798-4D30-9680-C0F1E1E76F5C}"/>
              </a:ext>
            </a:extLst>
          </p:cNvPr>
          <p:cNvSpPr txBox="1"/>
          <p:nvPr/>
        </p:nvSpPr>
        <p:spPr>
          <a:xfrm>
            <a:off x="958517" y="1378798"/>
            <a:ext cx="4149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Get Programming with F#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A38EF0-886F-4B58-B6E6-3E3BA750AA2B}"/>
              </a:ext>
            </a:extLst>
          </p:cNvPr>
          <p:cNvSpPr txBox="1"/>
          <p:nvPr/>
        </p:nvSpPr>
        <p:spPr>
          <a:xfrm>
            <a:off x="5665076" y="1378798"/>
            <a:ext cx="5176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Domain Modeling Made Functional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E43B91-A07B-4CFF-B057-D1ADD3EABC53}"/>
              </a:ext>
            </a:extLst>
          </p:cNvPr>
          <p:cNvSpPr txBox="1"/>
          <p:nvPr/>
        </p:nvSpPr>
        <p:spPr>
          <a:xfrm>
            <a:off x="1692328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Isaac Abraham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859CD-64FA-49B6-9C4C-A52EC2191FFA}"/>
              </a:ext>
            </a:extLst>
          </p:cNvPr>
          <p:cNvSpPr txBox="1"/>
          <p:nvPr/>
        </p:nvSpPr>
        <p:spPr>
          <a:xfrm>
            <a:off x="7189984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Scott </a:t>
            </a:r>
            <a:r>
              <a:rPr lang="en-US" sz="2400" dirty="0" err="1">
                <a:latin typeface="Comic Sans MS" panose="030F0702030302020204" pitchFamily="66" charset="0"/>
              </a:rPr>
              <a:t>Wlashin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750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578069" y="40990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Online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02697-CCDD-413D-A69D-F82F55445DA7}"/>
              </a:ext>
            </a:extLst>
          </p:cNvPr>
          <p:cNvSpPr txBox="1"/>
          <p:nvPr/>
        </p:nvSpPr>
        <p:spPr>
          <a:xfrm flipH="1">
            <a:off x="389625" y="1406004"/>
            <a:ext cx="101942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3"/>
              </a:rPr>
              <a:t>https://fsharp.org/</a:t>
            </a:r>
            <a:r>
              <a:rPr lang="en-US" sz="2400" dirty="0">
                <a:latin typeface="Comic Sans MS" panose="030F0702030302020204" pitchFamily="66" charset="0"/>
              </a:rPr>
              <a:t> - Official F# site with mentorship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4"/>
              </a:rPr>
              <a:t>https://exercism.io/</a:t>
            </a:r>
            <a:r>
              <a:rPr lang="en-US" sz="2400" dirty="0">
                <a:latin typeface="Comic Sans MS" panose="030F0702030302020204" pitchFamily="66" charset="0"/>
              </a:rPr>
              <a:t> - Online training with a mentor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5"/>
              </a:rPr>
              <a:t>https://fable.io/repl/</a:t>
            </a:r>
            <a:r>
              <a:rPr lang="en-US" sz="2400" dirty="0">
                <a:latin typeface="Comic Sans MS" panose="030F0702030302020204" pitchFamily="66" charset="0"/>
              </a:rPr>
              <a:t> - Online REPL with code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6"/>
              </a:rPr>
              <a:t>https://fsharpforfunandprofit.com/</a:t>
            </a:r>
            <a:r>
              <a:rPr lang="en-US" sz="2400" dirty="0"/>
              <a:t> </a:t>
            </a:r>
            <a:r>
              <a:rPr lang="en-US" sz="2400" dirty="0">
                <a:latin typeface="Comic Sans MS" panose="030F0702030302020204" pitchFamily="66" charset="0"/>
              </a:rPr>
              <a:t>- Scott </a:t>
            </a:r>
            <a:r>
              <a:rPr lang="en-US" sz="2400" dirty="0" err="1">
                <a:latin typeface="Comic Sans MS" panose="030F0702030302020204" pitchFamily="66" charset="0"/>
              </a:rPr>
              <a:t>Wlashin’s</a:t>
            </a:r>
            <a:r>
              <a:rPr lang="en-US" sz="2400" dirty="0">
                <a:latin typeface="Comic Sans MS" panose="030F0702030302020204" pitchFamily="66" charset="0"/>
              </a:rPr>
              <a:t> F# learning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Google – just do a search for “Learn F#”</a:t>
            </a:r>
          </a:p>
        </p:txBody>
      </p:sp>
    </p:spTree>
    <p:extLst>
      <p:ext uri="{BB962C8B-B14F-4D97-AF65-F5344CB8AC3E}">
        <p14:creationId xmlns:p14="http://schemas.microsoft.com/office/powerpoint/2010/main" val="1154954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3731172" y="2396359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Thank you!!!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AE0A393-6D38-4AE7-8784-4C15D7E5EF75}"/>
              </a:ext>
            </a:extLst>
          </p:cNvPr>
          <p:cNvSpPr/>
          <p:nvPr/>
        </p:nvSpPr>
        <p:spPr>
          <a:xfrm rot="2010388">
            <a:off x="7859204" y="4885321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68B322-CAC9-4D7A-ADA5-667DC4D91D88}"/>
              </a:ext>
            </a:extLst>
          </p:cNvPr>
          <p:cNvSpPr txBox="1"/>
          <p:nvPr/>
        </p:nvSpPr>
        <p:spPr>
          <a:xfrm>
            <a:off x="6096000" y="4318553"/>
            <a:ext cx="643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Don’t forget! All the code, info and slides are here!</a:t>
            </a:r>
          </a:p>
        </p:txBody>
      </p:sp>
    </p:spTree>
    <p:extLst>
      <p:ext uri="{BB962C8B-B14F-4D97-AF65-F5344CB8AC3E}">
        <p14:creationId xmlns:p14="http://schemas.microsoft.com/office/powerpoint/2010/main" val="1591380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7" name="Picture 6" descr="A brown and white dog on a leash&#10;&#10;Description automatically generated">
            <a:extLst>
              <a:ext uri="{FF2B5EF4-FFF2-40B4-BE49-F238E27FC236}">
                <a16:creationId xmlns:a16="http://schemas.microsoft.com/office/drawing/2014/main" id="{41C07B41-5C7C-46F6-AACD-A03E9F6EFE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3" y="255232"/>
            <a:ext cx="7000730" cy="51539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DCD9D9-0F81-445C-A722-CD4590EFF13E}"/>
              </a:ext>
            </a:extLst>
          </p:cNvPr>
          <p:cNvSpPr txBox="1"/>
          <p:nvPr/>
        </p:nvSpPr>
        <p:spPr>
          <a:xfrm>
            <a:off x="8053500" y="366140"/>
            <a:ext cx="35637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Steve Peterson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Nasdaq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Stephen.Peterson@outlook.com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Twitter: @</a:t>
            </a:r>
            <a:r>
              <a:rPr lang="en-US" dirty="0" err="1">
                <a:latin typeface="Comic Sans MS" panose="030F0702030302020204" pitchFamily="66" charset="0"/>
              </a:rPr>
              <a:t>steverpeterson</a:t>
            </a:r>
            <a:endParaRPr lang="en-US" dirty="0">
              <a:latin typeface="Comic Sans MS" panose="030F0702030302020204" pitchFamily="66" charset="0"/>
            </a:endParaRPr>
          </a:p>
          <a:p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9B90B5C6-D947-46FB-A983-767825536204}"/>
              </a:ext>
            </a:extLst>
          </p:cNvPr>
          <p:cNvSpPr/>
          <p:nvPr/>
        </p:nvSpPr>
        <p:spPr>
          <a:xfrm rot="2010388">
            <a:off x="8689521" y="4837450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Hummingbird">
            <a:extLst>
              <a:ext uri="{FF2B5EF4-FFF2-40B4-BE49-F238E27FC236}">
                <a16:creationId xmlns:a16="http://schemas.microsoft.com/office/drawing/2014/main" id="{72862FF3-DDB1-4585-8E5F-AFA0EC8EC7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43829" y="1928457"/>
            <a:ext cx="483703" cy="483703"/>
          </a:xfrm>
          <a:prstGeom prst="rect">
            <a:avLst/>
          </a:prstGeom>
        </p:spPr>
      </p:pic>
      <p:pic>
        <p:nvPicPr>
          <p:cNvPr id="13" name="Graphic 12" descr="Envelope">
            <a:extLst>
              <a:ext uri="{FF2B5EF4-FFF2-40B4-BE49-F238E27FC236}">
                <a16:creationId xmlns:a16="http://schemas.microsoft.com/office/drawing/2014/main" id="{F1F056FF-6AF8-4CA2-BB68-0160BD685C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39751" y="1459278"/>
            <a:ext cx="413749" cy="4137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85CA8E-D779-4D3C-8277-C212E0469514}"/>
              </a:ext>
            </a:extLst>
          </p:cNvPr>
          <p:cNvSpPr txBox="1"/>
          <p:nvPr/>
        </p:nvSpPr>
        <p:spPr>
          <a:xfrm>
            <a:off x="7545705" y="4467752"/>
            <a:ext cx="380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(all the code, info and slides)</a:t>
            </a:r>
          </a:p>
        </p:txBody>
      </p:sp>
    </p:spTree>
    <p:extLst>
      <p:ext uri="{BB962C8B-B14F-4D97-AF65-F5344CB8AC3E}">
        <p14:creationId xmlns:p14="http://schemas.microsoft.com/office/powerpoint/2010/main" val="38423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E5657D-21C7-4326-8D65-8789DD08E07B}"/>
              </a:ext>
            </a:extLst>
          </p:cNvPr>
          <p:cNvSpPr txBox="1"/>
          <p:nvPr/>
        </p:nvSpPr>
        <p:spPr>
          <a:xfrm>
            <a:off x="1040524" y="399393"/>
            <a:ext cx="7231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What’s on the menu…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F43FC-AB72-4FCE-BE32-F496E465C207}"/>
              </a:ext>
            </a:extLst>
          </p:cNvPr>
          <p:cNvSpPr txBox="1"/>
          <p:nvPr/>
        </p:nvSpPr>
        <p:spPr>
          <a:xfrm flipH="1">
            <a:off x="1040523" y="1620768"/>
            <a:ext cx="81980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Introduction to F#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C# language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Direct comparison of F# and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Soo.. Why use F#?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B2A2E5-A295-4901-AAC6-DFFD89B92666}"/>
              </a:ext>
            </a:extLst>
          </p:cNvPr>
          <p:cNvSpPr txBox="1"/>
          <p:nvPr/>
        </p:nvSpPr>
        <p:spPr>
          <a:xfrm>
            <a:off x="1040524" y="4129236"/>
            <a:ext cx="97325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Disclaimer!!!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This goal of this talk is not to teach you F#!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But rather…</a:t>
            </a:r>
          </a:p>
        </p:txBody>
      </p:sp>
    </p:spTree>
    <p:extLst>
      <p:ext uri="{BB962C8B-B14F-4D97-AF65-F5344CB8AC3E}">
        <p14:creationId xmlns:p14="http://schemas.microsoft.com/office/powerpoint/2010/main" val="821347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4" name="Picture 3" descr="A person and person running in a field of flowers&#10;&#10;Description automatically generated with medium confidence">
            <a:extLst>
              <a:ext uri="{FF2B5EF4-FFF2-40B4-BE49-F238E27FC236}">
                <a16:creationId xmlns:a16="http://schemas.microsoft.com/office/drawing/2014/main" id="{CBF73AE4-2D49-D9E8-0E33-8D9DE70EEE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451" y="425449"/>
            <a:ext cx="7856040" cy="554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79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Picture 4" descr="A couple of people standing next to a person&#10;&#10;Description automatically generated">
            <a:extLst>
              <a:ext uri="{FF2B5EF4-FFF2-40B4-BE49-F238E27FC236}">
                <a16:creationId xmlns:a16="http://schemas.microsoft.com/office/drawing/2014/main" id="{21F3EE8C-5527-437E-9209-4B8F57840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138" y="929113"/>
            <a:ext cx="8165381" cy="459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331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Introducing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040522" y="1620767"/>
            <a:ext cx="93647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shipped with Visual Studio 2010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class citizen of the .NET language family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a 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open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Fully interoperable with C# libraries and vice versa</a:t>
            </a:r>
          </a:p>
        </p:txBody>
      </p:sp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1986998B-DCBE-409A-B1C0-2BD91AA4FB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351" y="54920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30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Object Oriented (OOP)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Reference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dependency order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is not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Static Value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Enforced dependency order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9B424E-5FF5-4BD8-B3F0-C06F8CEAC2DA}"/>
              </a:ext>
            </a:extLst>
          </p:cNvPr>
          <p:cNvSpPr txBox="1"/>
          <p:nvPr/>
        </p:nvSpPr>
        <p:spPr>
          <a:xfrm>
            <a:off x="3373686" y="5235771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More to come…</a:t>
            </a:r>
          </a:p>
        </p:txBody>
      </p:sp>
    </p:spTree>
    <p:extLst>
      <p:ext uri="{BB962C8B-B14F-4D97-AF65-F5344CB8AC3E}">
        <p14:creationId xmlns:p14="http://schemas.microsoft.com/office/powerpoint/2010/main" val="670488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Imperative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Classes for data and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Interfaces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Inheritance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Declarative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Types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Nope!! Open what </a:t>
            </a:r>
            <a:r>
              <a:rPr lang="en-US" sz="2400" dirty="0" err="1">
                <a:latin typeface="Comic Sans MS" panose="030F0702030302020204" pitchFamily="66" charset="0"/>
              </a:rPr>
              <a:t>ya</a:t>
            </a:r>
            <a:r>
              <a:rPr lang="en-US" sz="2400" dirty="0">
                <a:latin typeface="Comic Sans MS" panose="030F0702030302020204" pitchFamily="66" charset="0"/>
              </a:rPr>
              <a:t> need!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321547" y="511123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Not done yet…</a:t>
            </a:r>
          </a:p>
        </p:txBody>
      </p:sp>
    </p:spTree>
    <p:extLst>
      <p:ext uri="{BB962C8B-B14F-4D97-AF65-F5344CB8AC3E}">
        <p14:creationId xmlns:p14="http://schemas.microsoft.com/office/powerpoint/2010/main" val="3410142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Huh???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clue, sir!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What the…???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way!! Really???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Drawing a blank here, man!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Algebraic Type System (And/Or)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Option Type (Some/None)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Result Type (Ok/Error)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Units of Measure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Script (.</a:t>
            </a:r>
            <a:r>
              <a:rPr lang="en-US" sz="2400" dirty="0" err="1">
                <a:latin typeface="Comic Sans MS" panose="030F0702030302020204" pitchFamily="66" charset="0"/>
              </a:rPr>
              <a:t>fsx</a:t>
            </a:r>
            <a:r>
              <a:rPr lang="en-US" sz="2400" dirty="0">
                <a:latin typeface="Comic Sans MS" panose="030F0702030302020204" pitchFamily="66" charset="0"/>
              </a:rPr>
              <a:t>) files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795259" y="494715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On to actual examples…!</a:t>
            </a:r>
          </a:p>
        </p:txBody>
      </p:sp>
    </p:spTree>
    <p:extLst>
      <p:ext uri="{BB962C8B-B14F-4D97-AF65-F5344CB8AC3E}">
        <p14:creationId xmlns:p14="http://schemas.microsoft.com/office/powerpoint/2010/main" val="345457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3731</TotalTime>
  <Words>521</Words>
  <Application>Microsoft Office PowerPoint</Application>
  <PresentationFormat>Widescreen</PresentationFormat>
  <Paragraphs>93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Comic Sans MS</vt:lpstr>
      <vt:lpstr>Office Theme</vt:lpstr>
      <vt:lpstr>Storyboard Layouts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Peterson</dc:creator>
  <cp:lastModifiedBy>Steve Peterson</cp:lastModifiedBy>
  <cp:revision>103</cp:revision>
  <dcterms:created xsi:type="dcterms:W3CDTF">2020-03-21T14:54:53Z</dcterms:created>
  <dcterms:modified xsi:type="dcterms:W3CDTF">2023-04-20T23:31:51Z</dcterms:modified>
</cp:coreProperties>
</file>

<file path=docProps/thumbnail.jpeg>
</file>